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Roboto" panose="02000000000000000000" pitchFamily="2" charset="0"/>
      <p:regular r:id="rId3"/>
    </p:embeddedFont>
    <p:embeddedFont>
      <p:font typeface="Roboto Condensed" panose="02000000000000000000" pitchFamily="2" charset="0"/>
      <p:regular r:id="rId4"/>
    </p:embeddedFont>
    <p:embeddedFont>
      <p:font typeface="Roboto Condensed Bold" panose="02000000000000000000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font" Target="fonts/font3.fntdata"/><Relationship Id="rId10" Type="http://schemas.openxmlformats.org/officeDocument/2006/relationships/customXml" Target="../customXml/item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0B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673843" y="1600840"/>
            <a:ext cx="2858326" cy="2268029"/>
            <a:chOff x="0" y="0"/>
            <a:chExt cx="786545" cy="62410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5699187" y="1600840"/>
            <a:ext cx="2858326" cy="2268029"/>
            <a:chOff x="0" y="0"/>
            <a:chExt cx="786545" cy="62410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724531" y="1600840"/>
            <a:ext cx="2858326" cy="2268029"/>
            <a:chOff x="0" y="0"/>
            <a:chExt cx="786545" cy="624109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749875" y="1600840"/>
            <a:ext cx="2858326" cy="2268029"/>
            <a:chOff x="0" y="0"/>
            <a:chExt cx="786545" cy="624109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673843" y="4035983"/>
            <a:ext cx="2858326" cy="2268029"/>
            <a:chOff x="0" y="0"/>
            <a:chExt cx="786545" cy="624109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5699187" y="4035983"/>
            <a:ext cx="2858326" cy="2268029"/>
            <a:chOff x="0" y="0"/>
            <a:chExt cx="786545" cy="624109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8724531" y="4035983"/>
            <a:ext cx="2858326" cy="2268029"/>
            <a:chOff x="0" y="0"/>
            <a:chExt cx="786545" cy="62410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1749875" y="4035983"/>
            <a:ext cx="2858326" cy="2268029"/>
            <a:chOff x="0" y="0"/>
            <a:chExt cx="786545" cy="624109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673843" y="6470650"/>
            <a:ext cx="5883670" cy="2268029"/>
            <a:chOff x="0" y="0"/>
            <a:chExt cx="1619050" cy="624109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619050" cy="624109"/>
            </a:xfrm>
            <a:custGeom>
              <a:avLst/>
              <a:gdLst/>
              <a:ahLst/>
              <a:cxnLst/>
              <a:rect l="l" t="t" r="r" b="b"/>
              <a:pathLst>
                <a:path w="1619050" h="624109">
                  <a:moveTo>
                    <a:pt x="26317" y="0"/>
                  </a:moveTo>
                  <a:lnTo>
                    <a:pt x="1592734" y="0"/>
                  </a:lnTo>
                  <a:cubicBezTo>
                    <a:pt x="1599713" y="0"/>
                    <a:pt x="1606407" y="2773"/>
                    <a:pt x="1611343" y="7708"/>
                  </a:cubicBezTo>
                  <a:cubicBezTo>
                    <a:pt x="1616278" y="12643"/>
                    <a:pt x="1619050" y="19337"/>
                    <a:pt x="1619050" y="26317"/>
                  </a:cubicBezTo>
                  <a:lnTo>
                    <a:pt x="1619050" y="597793"/>
                  </a:lnTo>
                  <a:cubicBezTo>
                    <a:pt x="1619050" y="612327"/>
                    <a:pt x="1607268" y="624109"/>
                    <a:pt x="1592734" y="624109"/>
                  </a:cubicBezTo>
                  <a:lnTo>
                    <a:pt x="26317" y="624109"/>
                  </a:lnTo>
                  <a:cubicBezTo>
                    <a:pt x="11782" y="624109"/>
                    <a:pt x="0" y="612327"/>
                    <a:pt x="0" y="597793"/>
                  </a:cubicBezTo>
                  <a:lnTo>
                    <a:pt x="0" y="26317"/>
                  </a:lnTo>
                  <a:cubicBezTo>
                    <a:pt x="0" y="11782"/>
                    <a:pt x="11782" y="0"/>
                    <a:pt x="263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47625"/>
              <a:ext cx="1619050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8724531" y="6470650"/>
            <a:ext cx="5883670" cy="2268029"/>
            <a:chOff x="0" y="0"/>
            <a:chExt cx="1619050" cy="624109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619050" cy="624109"/>
            </a:xfrm>
            <a:custGeom>
              <a:avLst/>
              <a:gdLst/>
              <a:ahLst/>
              <a:cxnLst/>
              <a:rect l="l" t="t" r="r" b="b"/>
              <a:pathLst>
                <a:path w="1619050" h="624109">
                  <a:moveTo>
                    <a:pt x="26317" y="0"/>
                  </a:moveTo>
                  <a:lnTo>
                    <a:pt x="1592734" y="0"/>
                  </a:lnTo>
                  <a:cubicBezTo>
                    <a:pt x="1599713" y="0"/>
                    <a:pt x="1606407" y="2773"/>
                    <a:pt x="1611343" y="7708"/>
                  </a:cubicBezTo>
                  <a:cubicBezTo>
                    <a:pt x="1616278" y="12643"/>
                    <a:pt x="1619050" y="19337"/>
                    <a:pt x="1619050" y="26317"/>
                  </a:cubicBezTo>
                  <a:lnTo>
                    <a:pt x="1619050" y="597793"/>
                  </a:lnTo>
                  <a:cubicBezTo>
                    <a:pt x="1619050" y="612327"/>
                    <a:pt x="1607268" y="624109"/>
                    <a:pt x="1592734" y="624109"/>
                  </a:cubicBezTo>
                  <a:lnTo>
                    <a:pt x="26317" y="624109"/>
                  </a:lnTo>
                  <a:cubicBezTo>
                    <a:pt x="11782" y="624109"/>
                    <a:pt x="0" y="612327"/>
                    <a:pt x="0" y="597793"/>
                  </a:cubicBezTo>
                  <a:lnTo>
                    <a:pt x="0" y="26317"/>
                  </a:lnTo>
                  <a:cubicBezTo>
                    <a:pt x="0" y="11782"/>
                    <a:pt x="11782" y="0"/>
                    <a:pt x="263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47625"/>
              <a:ext cx="1619050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4775818" y="1600840"/>
            <a:ext cx="2858326" cy="2268029"/>
            <a:chOff x="0" y="0"/>
            <a:chExt cx="786545" cy="624109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4775818" y="4035983"/>
            <a:ext cx="2858326" cy="2268029"/>
            <a:chOff x="0" y="0"/>
            <a:chExt cx="786545" cy="624109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14775818" y="6470650"/>
            <a:ext cx="2858326" cy="2268029"/>
            <a:chOff x="0" y="0"/>
            <a:chExt cx="786545" cy="624109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786545" cy="624109"/>
            </a:xfrm>
            <a:custGeom>
              <a:avLst/>
              <a:gdLst/>
              <a:ahLst/>
              <a:cxnLst/>
              <a:rect l="l" t="t" r="r" b="b"/>
              <a:pathLst>
                <a:path w="786545" h="624109">
                  <a:moveTo>
                    <a:pt x="54171" y="0"/>
                  </a:moveTo>
                  <a:lnTo>
                    <a:pt x="732374" y="0"/>
                  </a:lnTo>
                  <a:cubicBezTo>
                    <a:pt x="746741" y="0"/>
                    <a:pt x="760520" y="5707"/>
                    <a:pt x="770679" y="15866"/>
                  </a:cubicBezTo>
                  <a:cubicBezTo>
                    <a:pt x="780838" y="26025"/>
                    <a:pt x="786545" y="39804"/>
                    <a:pt x="786545" y="54171"/>
                  </a:cubicBezTo>
                  <a:lnTo>
                    <a:pt x="786545" y="569938"/>
                  </a:lnTo>
                  <a:cubicBezTo>
                    <a:pt x="786545" y="584305"/>
                    <a:pt x="780838" y="598084"/>
                    <a:pt x="770679" y="608243"/>
                  </a:cubicBezTo>
                  <a:cubicBezTo>
                    <a:pt x="760520" y="618402"/>
                    <a:pt x="746741" y="624109"/>
                    <a:pt x="732374" y="624109"/>
                  </a:cubicBezTo>
                  <a:lnTo>
                    <a:pt x="54171" y="624109"/>
                  </a:lnTo>
                  <a:cubicBezTo>
                    <a:pt x="39804" y="624109"/>
                    <a:pt x="26025" y="618402"/>
                    <a:pt x="15866" y="608243"/>
                  </a:cubicBezTo>
                  <a:cubicBezTo>
                    <a:pt x="5707" y="598084"/>
                    <a:pt x="0" y="584305"/>
                    <a:pt x="0" y="569938"/>
                  </a:cubicBezTo>
                  <a:lnTo>
                    <a:pt x="0" y="54171"/>
                  </a:lnTo>
                  <a:cubicBezTo>
                    <a:pt x="0" y="39804"/>
                    <a:pt x="5707" y="26025"/>
                    <a:pt x="15866" y="15866"/>
                  </a:cubicBezTo>
                  <a:cubicBezTo>
                    <a:pt x="26025" y="5707"/>
                    <a:pt x="39804" y="0"/>
                    <a:pt x="54171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BAF82">
                    <a:alpha val="20000"/>
                  </a:srgbClr>
                </a:gs>
                <a:gs pos="100000">
                  <a:srgbClr val="FBAF82">
                    <a:alpha val="95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47625"/>
              <a:ext cx="786545" cy="671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41" name="TextBox 41"/>
          <p:cNvSpPr txBox="1"/>
          <p:nvPr/>
        </p:nvSpPr>
        <p:spPr>
          <a:xfrm>
            <a:off x="5409208" y="412409"/>
            <a:ext cx="6812597" cy="8636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 b="1" dirty="0">
                <a:solidFill>
                  <a:srgbClr val="F5F5F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rPr>
              <a:t>Ideal Customer Profile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70921" y="4644390"/>
            <a:ext cx="1512896" cy="941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79"/>
              </a:lnSpc>
            </a:pPr>
            <a:r>
              <a:rPr lang="en-US" sz="2699">
                <a:solidFill>
                  <a:srgbClr val="F5F5F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Business</a:t>
            </a:r>
          </a:p>
          <a:p>
            <a:pPr algn="l">
              <a:lnSpc>
                <a:spcPts val="3779"/>
              </a:lnSpc>
            </a:pPr>
            <a:r>
              <a:rPr lang="en-US" sz="2699">
                <a:solidFill>
                  <a:srgbClr val="F5F5F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Faktoren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70921" y="2209485"/>
            <a:ext cx="1802617" cy="941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79"/>
              </a:lnSpc>
            </a:pPr>
            <a:r>
              <a:rPr lang="en-US" sz="2699">
                <a:solidFill>
                  <a:srgbClr val="F5F5F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Klassische</a:t>
            </a:r>
          </a:p>
          <a:p>
            <a:pPr algn="l">
              <a:lnSpc>
                <a:spcPts val="3779"/>
              </a:lnSpc>
            </a:pPr>
            <a:r>
              <a:rPr lang="en-US" sz="2699">
                <a:solidFill>
                  <a:srgbClr val="F5F5F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Faktoren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70921" y="7079295"/>
            <a:ext cx="1468274" cy="941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779"/>
              </a:lnSpc>
            </a:pPr>
            <a:r>
              <a:rPr lang="en-US" sz="2699">
                <a:solidFill>
                  <a:srgbClr val="F5F5F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Kritische</a:t>
            </a:r>
          </a:p>
          <a:p>
            <a:pPr algn="l">
              <a:lnSpc>
                <a:spcPts val="3779"/>
              </a:lnSpc>
            </a:pPr>
            <a:r>
              <a:rPr lang="en-US" sz="2699">
                <a:solidFill>
                  <a:srgbClr val="F5F5F5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Events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673543" y="1830889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Branche(n)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697614" y="1830889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Geografische Lage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8721685" y="1830889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Unternehmensgröße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1745755" y="1830889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Umsatz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4769826" y="1830889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...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679236" y="4205422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Zielgruppe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703307" y="4205422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Märkte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8727377" y="4205422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Vertriebskanäle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1751448" y="4205422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Zertifizierung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4775519" y="4205422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...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2679236" y="6641918"/>
            <a:ext cx="575466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Kritisches Event 1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8727377" y="6641918"/>
            <a:ext cx="5771311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Kritisches Event 2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4775519" y="6641918"/>
            <a:ext cx="2858326" cy="4152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399">
                <a:solidFill>
                  <a:srgbClr val="3DB8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...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2673843" y="2371476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720334" y="2369094"/>
            <a:ext cx="2858326" cy="370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8766824" y="2371476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11813314" y="2371476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14859805" y="2371476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2583864" y="4746919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5630354" y="4744538"/>
            <a:ext cx="2858326" cy="370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8676845" y="4746919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11723335" y="4746919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14769826" y="4746919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2673543" y="7183415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8766524" y="7183415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14859505" y="7183415"/>
            <a:ext cx="2858326" cy="365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40"/>
              </a:lnSpc>
              <a:buFont typeface="Arial"/>
              <a:buChar char="•"/>
            </a:pPr>
            <a:r>
              <a:rPr lang="en-US" sz="21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1FC3E3580042429563334A900B4CC0" ma:contentTypeVersion="17" ma:contentTypeDescription="Ein neues Dokument erstellen." ma:contentTypeScope="" ma:versionID="a227ca2d4b83ff99e913f48130e18341">
  <xsd:schema xmlns:xsd="http://www.w3.org/2001/XMLSchema" xmlns:xs="http://www.w3.org/2001/XMLSchema" xmlns:p="http://schemas.microsoft.com/office/2006/metadata/properties" xmlns:ns2="d347a25c-d81f-47ac-b8fe-a998488e58ef" xmlns:ns3="f518cb0e-b5d3-46cd-afda-b7ba89c5d354" targetNamespace="http://schemas.microsoft.com/office/2006/metadata/properties" ma:root="true" ma:fieldsID="f61f678377115bc2a9f869ec0c3e16ee" ns2:_="" ns3:_="">
    <xsd:import namespace="d347a25c-d81f-47ac-b8fe-a998488e58ef"/>
    <xsd:import namespace="f518cb0e-b5d3-46cd-afda-b7ba89c5d3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7a25c-d81f-47ac-b8fe-a998488e5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264c5408-8ac2-4a22-a886-b8584a459d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23" nillable="true" ma:displayName="Status Unterschrift" ma:internalName="Status_x0020_Unterschrift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18cb0e-b5d3-46cd-afda-b7ba89c5d35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5fff58d-0551-478c-b8ea-25b4a86b4886}" ma:internalName="TaxCatchAll" ma:showField="CatchAllData" ma:web="f518cb0e-b5d3-46cd-afda-b7ba89c5d3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347a25c-d81f-47ac-b8fe-a998488e58ef" xsi:nil="true"/>
    <lcf76f155ced4ddcb4097134ff3c332f xmlns="d347a25c-d81f-47ac-b8fe-a998488e58ef">
      <Terms xmlns="http://schemas.microsoft.com/office/infopath/2007/PartnerControls"/>
    </lcf76f155ced4ddcb4097134ff3c332f>
    <TaxCatchAll xmlns="f518cb0e-b5d3-46cd-afda-b7ba89c5d354" xsi:nil="true"/>
  </documentManagement>
</p:properties>
</file>

<file path=customXml/itemProps1.xml><?xml version="1.0" encoding="utf-8"?>
<ds:datastoreItem xmlns:ds="http://schemas.openxmlformats.org/officeDocument/2006/customXml" ds:itemID="{C0793043-E54F-44E8-86A5-C686A4508030}"/>
</file>

<file path=customXml/itemProps2.xml><?xml version="1.0" encoding="utf-8"?>
<ds:datastoreItem xmlns:ds="http://schemas.openxmlformats.org/officeDocument/2006/customXml" ds:itemID="{209F5677-A203-414F-9C3D-0B469F8F4302}"/>
</file>

<file path=customXml/itemProps3.xml><?xml version="1.0" encoding="utf-8"?>
<ds:datastoreItem xmlns:ds="http://schemas.openxmlformats.org/officeDocument/2006/customXml" ds:itemID="{D50498F8-AED1-4CB9-8398-6C0416547D4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Benutzerdefiniert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Roboto Condensed</vt:lpstr>
      <vt:lpstr>Arial</vt:lpstr>
      <vt:lpstr>Roboto Condensed Bold</vt:lpstr>
      <vt:lpstr>Calibri</vt:lpstr>
      <vt:lpstr>Roboto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Customer Profile</dc:title>
  <dc:creator>Lucy Dörper</dc:creator>
  <cp:lastModifiedBy>Lucy Dörper</cp:lastModifiedBy>
  <cp:revision>2</cp:revision>
  <dcterms:created xsi:type="dcterms:W3CDTF">2006-08-16T00:00:00Z</dcterms:created>
  <dcterms:modified xsi:type="dcterms:W3CDTF">2025-05-26T10:11:14Z</dcterms:modified>
  <dc:identifier>DAGoiJWQZpI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0x0101009F1FC3E3580042429563334A900B4CC0</vt:lpwstr>
  </property>
</Properties>
</file>